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f58f8235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f58f8235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38990" l="6597" r="17827" t="0"/>
          <a:stretch/>
        </p:blipFill>
        <p:spPr>
          <a:xfrm>
            <a:off x="2481741" y="1428536"/>
            <a:ext cx="1259226" cy="10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37554" l="29606" r="30280" t="42555"/>
          <a:stretch/>
        </p:blipFill>
        <p:spPr>
          <a:xfrm>
            <a:off x="1167834" y="1435554"/>
            <a:ext cx="1259225" cy="105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38905" l="3726" r="20693" t="0"/>
          <a:stretch/>
        </p:blipFill>
        <p:spPr>
          <a:xfrm>
            <a:off x="3795994" y="1428536"/>
            <a:ext cx="1259226" cy="1059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1167634" y="290421"/>
            <a:ext cx="1259289" cy="1059618"/>
            <a:chOff x="1049624" y="2457825"/>
            <a:chExt cx="991801" cy="874200"/>
          </a:xfrm>
        </p:grpSpPr>
        <p:pic>
          <p:nvPicPr>
            <p:cNvPr id="58" name="Google Shape;58;p13"/>
            <p:cNvPicPr preferRelativeResize="0"/>
            <p:nvPr/>
          </p:nvPicPr>
          <p:blipFill rotWithShape="1">
            <a:blip r:embed="rId6">
              <a:alphaModFix/>
            </a:blip>
            <a:srcRect b="34286" l="32964" r="30595" t="47645"/>
            <a:stretch/>
          </p:blipFill>
          <p:spPr>
            <a:xfrm>
              <a:off x="1049624" y="2457825"/>
              <a:ext cx="991800" cy="874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3"/>
            <p:cNvSpPr/>
            <p:nvPr/>
          </p:nvSpPr>
          <p:spPr>
            <a:xfrm>
              <a:off x="1049625" y="2457825"/>
              <a:ext cx="991800" cy="8742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2481580" y="290457"/>
            <a:ext cx="1259288" cy="1059618"/>
            <a:chOff x="3924300" y="3120350"/>
            <a:chExt cx="991800" cy="874200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7">
              <a:alphaModFix/>
            </a:blip>
            <a:srcRect b="45361" l="39400" r="24157" t="36571"/>
            <a:stretch/>
          </p:blipFill>
          <p:spPr>
            <a:xfrm>
              <a:off x="3924300" y="3120350"/>
              <a:ext cx="991800" cy="874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13"/>
            <p:cNvSpPr/>
            <p:nvPr/>
          </p:nvSpPr>
          <p:spPr>
            <a:xfrm>
              <a:off x="3924300" y="3120350"/>
              <a:ext cx="991800" cy="8742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" name="Google Shape;63;p13"/>
          <p:cNvPicPr preferRelativeResize="0"/>
          <p:nvPr/>
        </p:nvPicPr>
        <p:blipFill rotWithShape="1">
          <a:blip r:embed="rId8">
            <a:alphaModFix/>
          </a:blip>
          <a:srcRect b="58974" l="20687" r="42872" t="22958"/>
          <a:stretch/>
        </p:blipFill>
        <p:spPr>
          <a:xfrm>
            <a:off x="3795822" y="290298"/>
            <a:ext cx="1259329" cy="105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3795821" y="290298"/>
            <a:ext cx="1259400" cy="1059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167626" y="1428536"/>
            <a:ext cx="1259400" cy="1059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2481698" y="1428536"/>
            <a:ext cx="1259400" cy="1059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795787" y="1435578"/>
            <a:ext cx="1259400" cy="1059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505578" y="0"/>
            <a:ext cx="583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0h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2819659" y="0"/>
            <a:ext cx="583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24h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4092256" y="0"/>
            <a:ext cx="583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48h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117018" y="674913"/>
            <a:ext cx="10509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</a:rPr>
              <a:t>Control</a:t>
            </a:r>
            <a:endParaRPr sz="9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</a:rPr>
              <a:t>siRNA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48201" y="1749063"/>
            <a:ext cx="1119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HHIP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siRNA</a:t>
            </a:r>
            <a:endParaRPr sz="1000">
              <a:solidFill>
                <a:srgbClr val="595959"/>
              </a:solidFill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5053" y="2495175"/>
            <a:ext cx="5349472" cy="26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117025" y="0"/>
            <a:ext cx="240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117025" y="2488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